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 /><Relationship Id="rId2" Type="http://schemas.openxmlformats.org/package/2006/relationships/metadata/thumbnail" Target="docProps/thumbnail.jpeg" /><Relationship Id="rId1" Type="http://schemas.openxmlformats.org/officeDocument/2006/relationships/officeDocument" Target="ppt/presentation.xml" /><Relationship Id="rId4" Type="http://schemas.openxmlformats.org/officeDocument/2006/relationships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5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 /><Relationship Id="rId13" Type="http://schemas.openxmlformats.org/officeDocument/2006/relationships/presProps" Target="presProps.xml" /><Relationship Id="rId3" Type="http://schemas.openxmlformats.org/officeDocument/2006/relationships/slide" Target="slides/slide2.xml" /><Relationship Id="rId7" Type="http://schemas.openxmlformats.org/officeDocument/2006/relationships/slide" Target="slides/slide6.xml" /><Relationship Id="rId12" Type="http://schemas.openxmlformats.org/officeDocument/2006/relationships/slide" Target="slides/slide11.xml" /><Relationship Id="rId2" Type="http://schemas.openxmlformats.org/officeDocument/2006/relationships/slide" Target="slides/slide1.xml" /><Relationship Id="rId16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6" Type="http://schemas.openxmlformats.org/officeDocument/2006/relationships/slide" Target="slides/slide5.xml" /><Relationship Id="rId11" Type="http://schemas.openxmlformats.org/officeDocument/2006/relationships/slide" Target="slides/slide10.xml" /><Relationship Id="rId5" Type="http://schemas.openxmlformats.org/officeDocument/2006/relationships/slide" Target="slides/slide4.xml" /><Relationship Id="rId15" Type="http://schemas.openxmlformats.org/officeDocument/2006/relationships/theme" Target="theme/theme1.xml" /><Relationship Id="rId10" Type="http://schemas.openxmlformats.org/officeDocument/2006/relationships/slide" Target="slides/slide9.xml" /><Relationship Id="rId4" Type="http://schemas.openxmlformats.org/officeDocument/2006/relationships/slide" Target="slides/slide3.xml" /><Relationship Id="rId9" Type="http://schemas.openxmlformats.org/officeDocument/2006/relationships/slide" Target="slides/slide8.xml" /><Relationship Id="rId14" Type="http://schemas.openxmlformats.org/officeDocument/2006/relationships/viewProps" Target="view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5/15/2024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5/15/2024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 /><Relationship Id="rId13" Type="http://schemas.openxmlformats.org/officeDocument/2006/relationships/slideLayout" Target="../slideLayouts/slideLayout13.xml" /><Relationship Id="rId3" Type="http://schemas.openxmlformats.org/officeDocument/2006/relationships/slideLayout" Target="../slideLayouts/slideLayout3.xml" /><Relationship Id="rId7" Type="http://schemas.openxmlformats.org/officeDocument/2006/relationships/slideLayout" Target="../slideLayouts/slideLayout7.xml" /><Relationship Id="rId12" Type="http://schemas.openxmlformats.org/officeDocument/2006/relationships/slideLayout" Target="../slideLayouts/slideLayout12.xml" /><Relationship Id="rId17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16" Type="http://schemas.openxmlformats.org/officeDocument/2006/relationships/slideLayout" Target="../slideLayouts/slideLayout16.xml" /><Relationship Id="rId1" Type="http://schemas.openxmlformats.org/officeDocument/2006/relationships/slideLayout" Target="../slideLayouts/slideLayout1.xml" /><Relationship Id="rId6" Type="http://schemas.openxmlformats.org/officeDocument/2006/relationships/slideLayout" Target="../slideLayouts/slideLayout6.xml" /><Relationship Id="rId11" Type="http://schemas.openxmlformats.org/officeDocument/2006/relationships/slideLayout" Target="../slideLayouts/slideLayout11.xml" /><Relationship Id="rId5" Type="http://schemas.openxmlformats.org/officeDocument/2006/relationships/slideLayout" Target="../slideLayouts/slideLayout5.xml" /><Relationship Id="rId15" Type="http://schemas.openxmlformats.org/officeDocument/2006/relationships/slideLayout" Target="../slideLayouts/slideLayout15.xml" /><Relationship Id="rId10" Type="http://schemas.openxmlformats.org/officeDocument/2006/relationships/slideLayout" Target="../slideLayouts/slideLayout10.xml" /><Relationship Id="rId4" Type="http://schemas.openxmlformats.org/officeDocument/2006/relationships/slideLayout" Target="../slideLayouts/slideLayout4.xml" /><Relationship Id="rId9" Type="http://schemas.openxmlformats.org/officeDocument/2006/relationships/slideLayout" Target="../slideLayouts/slideLayout9.xml" /><Relationship Id="rId14" Type="http://schemas.openxmlformats.org/officeDocument/2006/relationships/slideLayout" Target="../slideLayouts/slideLayout14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5/15/2024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E70803-3E55-855E-067B-2422B389880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/>
              <a:t>Project ZYROXIN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7DC2CBA-6A68-F5D3-3294-F9C09E2460A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/>
              <a:t>A Human Interaction AI</a:t>
            </a:r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80AFCF2D-B8FD-2821-C677-9DDD283E58BE}"/>
              </a:ext>
            </a:extLst>
          </p:cNvPr>
          <p:cNvSpPr txBox="1"/>
          <p:nvPr/>
        </p:nvSpPr>
        <p:spPr>
          <a:xfrm flipH="1">
            <a:off x="4087455" y="2673686"/>
            <a:ext cx="28657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GB"/>
              <a:t>By Md.Shafquat 6B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392578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335B79-1265-36CC-ADA7-5502968866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FAQ’s And Testing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7215BB3-C486-751F-ED9F-18CC2DB031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/>
              <a:t>Ask Your Questions and Test This Robot As You Wish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0460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958ED1-CB0B-3C66-2806-F6A23F77FA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60159" y="3147650"/>
            <a:ext cx="11188965" cy="8068037"/>
          </a:xfrm>
        </p:spPr>
        <p:txBody>
          <a:bodyPr/>
          <a:lstStyle/>
          <a:p>
            <a:r>
              <a:rPr lang="en-GB" b="1"/>
              <a:t>Thank You</a:t>
            </a:r>
            <a:endParaRPr lang="en-US" b="1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A723857-570A-04CB-EC96-39EBD1F51774}"/>
              </a:ext>
            </a:extLst>
          </p:cNvPr>
          <p:cNvSpPr txBox="1"/>
          <p:nvPr/>
        </p:nvSpPr>
        <p:spPr>
          <a:xfrm>
            <a:off x="6134100" y="3479006"/>
            <a:ext cx="1828800" cy="18288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endParaRPr lang="en-US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3D4038B-DE75-7BB0-2E03-20BB394C2483}"/>
              </a:ext>
            </a:extLst>
          </p:cNvPr>
          <p:cNvSpPr>
            <a:spLocks noGrp="1"/>
          </p:cNvSpPr>
          <p:nvPr>
            <p:ph idx="1"/>
          </p:nvPr>
        </p:nvSpPr>
        <p:spPr>
          <a:xfrm flipV="1">
            <a:off x="677334" y="2107406"/>
            <a:ext cx="8596668" cy="53183"/>
          </a:xfrm>
        </p:spPr>
        <p:txBody>
          <a:bodyPr>
            <a:normAutofit fontScale="25000" lnSpcReduction="20000"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954894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CFD7E5-7B24-7396-439F-74166886B7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WE ARE TEAM ZYROXIN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287F1CD-83B8-8950-5E58-40A6F1778F0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/>
              <a:t>Zestful</a:t>
            </a:r>
          </a:p>
          <a:p>
            <a:r>
              <a:rPr lang="en-GB"/>
              <a:t>Youthful</a:t>
            </a:r>
          </a:p>
          <a:p>
            <a:r>
              <a:rPr lang="en-GB"/>
              <a:t>Robotic</a:t>
            </a:r>
          </a:p>
          <a:p>
            <a:r>
              <a:rPr lang="en-GB"/>
              <a:t>Operational</a:t>
            </a:r>
          </a:p>
          <a:p>
            <a:r>
              <a:rPr lang="en-GB"/>
              <a:t>Xcellence</a:t>
            </a:r>
          </a:p>
          <a:p>
            <a:r>
              <a:rPr lang="en-GB"/>
              <a:t>Intelligence </a:t>
            </a:r>
          </a:p>
          <a:p>
            <a:r>
              <a:rPr lang="en-GB"/>
              <a:t>Network</a:t>
            </a:r>
          </a:p>
        </p:txBody>
      </p:sp>
    </p:spTree>
    <p:extLst>
      <p:ext uri="{BB962C8B-B14F-4D97-AF65-F5344CB8AC3E}">
        <p14:creationId xmlns:p14="http://schemas.microsoft.com/office/powerpoint/2010/main" val="21199546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BB7B28-E4E5-E202-DAC7-61531FA89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Our Team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55CF6E-A2E7-40C3-3EA4-0AE0298C580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/>
              <a:t>Md.Shafquat – Assembling , Programming , Leader </a:t>
            </a:r>
          </a:p>
          <a:p>
            <a:r>
              <a:rPr lang="en-GB"/>
              <a:t>Avyan Sinha – Testing , Project Tracking</a:t>
            </a:r>
          </a:p>
          <a:p>
            <a:r>
              <a:rPr lang="en-GB"/>
              <a:t>Siddhant Sharma – Designing </a:t>
            </a:r>
          </a:p>
          <a:p>
            <a:r>
              <a:rPr lang="en-GB"/>
              <a:t>Agampreet – Designing </a:t>
            </a:r>
          </a:p>
          <a:p>
            <a:pPr marL="0" indent="0">
              <a:buNone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1634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50EECB-7077-91FD-2E7F-22850BEB59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Our Aim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69F720-FB3D-6F28-E469-153BD93632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/>
              <a:t>To make an Artificial Intelligence with human interaction and with voice command control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869089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EF0EB9-A5D0-337D-F81D-E666EB88F8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How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B78DD9E-24A1-E076-FA5A-B9024E0A33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/>
              <a:t>By Using Arduino and Raspberry Pi and implementing ChatGPT and Voice Recognition Module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207775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021934-D429-D116-03DC-D3E50B5E8A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Issues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2408D2-4C04-B7F7-BDED-FC798CE3FE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/>
              <a:t>ChatGPT and Voice Commands cannot work at the same time 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68605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4612EB-32A4-D19D-648D-8FCD1419F5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Solving 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ACE214D-686C-0C6A-B15C-C6B43876D1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/>
              <a:t>By being able to switch between voice commands and ChatGPT interactions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193890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A71420-D4E9-D6E2-5265-8F9599F266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Time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113904-FB82-ECB6-21F7-7831024444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/>
              <a:t>It took 2 months May -17 To July 17</a:t>
            </a:r>
          </a:p>
          <a:p>
            <a:pPr marL="0" indent="0">
              <a:buNone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266670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8E3019-16DD-08B6-E704-50D9A941F0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Support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1230D5F-FFA0-BAA9-8F31-C1C698B538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/>
              <a:t>Our Teachers , Parents And Friends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758828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Widescreen</PresentationFormat>
  <Slides>11</Slides>
  <Notes>0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Facet</vt:lpstr>
      <vt:lpstr>Project ZYROXIN</vt:lpstr>
      <vt:lpstr>WE ARE TEAM ZYROXIN</vt:lpstr>
      <vt:lpstr>Our Team</vt:lpstr>
      <vt:lpstr>Our Aim</vt:lpstr>
      <vt:lpstr>How</vt:lpstr>
      <vt:lpstr>Issues</vt:lpstr>
      <vt:lpstr>Solving </vt:lpstr>
      <vt:lpstr>Time</vt:lpstr>
      <vt:lpstr>Support</vt:lpstr>
      <vt:lpstr>FAQ’s And Testing</vt:lpstr>
      <vt:lpstr>Thank You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Project ZYROXIN</dc:title>
  <dc:creator>Mohd Shafquat Aaban</dc:creator>
  <cp:lastModifiedBy>Mohd Shafquat Aaban</cp:lastModifiedBy>
  <cp:revision>1</cp:revision>
  <dcterms:created xsi:type="dcterms:W3CDTF">2024-05-15T11:21:36Z</dcterms:created>
  <dcterms:modified xsi:type="dcterms:W3CDTF">2024-05-15T11:41:47Z</dcterms:modified>
</cp:coreProperties>
</file>

<file path=docProps/thumbnail.jpeg>
</file>